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1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F4B9FE2C-7CE7-6474-281F-4D383EF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>
            <a:extLst>
              <a:ext uri="{FF2B5EF4-FFF2-40B4-BE49-F238E27FC236}">
                <a16:creationId xmlns:a16="http://schemas.microsoft.com/office/drawing/2014/main" id="{7C950682-337E-B111-506F-5E126378C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>
            <a:extLst>
              <a:ext uri="{FF2B5EF4-FFF2-40B4-BE49-F238E27FC236}">
                <a16:creationId xmlns:a16="http://schemas.microsoft.com/office/drawing/2014/main" id="{D0188837-8591-D8E0-671E-C9A6CE221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>
            <a:extLst>
              <a:ext uri="{FF2B5EF4-FFF2-40B4-BE49-F238E27FC236}">
                <a16:creationId xmlns:a16="http://schemas.microsoft.com/office/drawing/2014/main" id="{077E9477-1425-E38D-E662-5B685AA429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94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6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UserBoardRecentlyView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Permission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1" name="Google Shape;751;g36f5cd5a2ba_2_59"/>
          <p:cNvCxnSpPr>
            <a:stCxn id="749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4F3B9ABF-92E6-3D69-829A-36FF6E0B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>
            <a:extLst>
              <a:ext uri="{FF2B5EF4-FFF2-40B4-BE49-F238E27FC236}">
                <a16:creationId xmlns:a16="http://schemas.microsoft.com/office/drawing/2014/main" id="{882AA686-897E-5E56-685A-E0DCBBCF4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NOTIFICATION IN TRELLO SYSTEM</a:t>
            </a:r>
            <a:endParaRPr dirty="0"/>
          </a:p>
        </p:txBody>
      </p:sp>
      <p:sp>
        <p:nvSpPr>
          <p:cNvPr id="873" name="Google Shape;873;g36f5cd5a2ba_2_115">
            <a:extLst>
              <a:ext uri="{FF2B5EF4-FFF2-40B4-BE49-F238E27FC236}">
                <a16:creationId xmlns:a16="http://schemas.microsoft.com/office/drawing/2014/main" id="{368B4793-7C47-2004-CA9B-AFCF2FB14938}"/>
              </a:ext>
            </a:extLst>
          </p:cNvPr>
          <p:cNvSpPr txBox="1"/>
          <p:nvPr/>
        </p:nvSpPr>
        <p:spPr>
          <a:xfrm>
            <a:off x="1392040" y="13173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Notification</a:t>
            </a:r>
            <a:endParaRPr sz="1800" dirty="0">
              <a:solidFill>
                <a:srgbClr val="F5AD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7424C-0223-1C10-63A6-58524AAE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12" y="1098000"/>
            <a:ext cx="3629888" cy="5535038"/>
          </a:xfrm>
          <a:prstGeom prst="rect">
            <a:avLst/>
          </a:prstGeom>
        </p:spPr>
      </p:pic>
      <p:sp>
        <p:nvSpPr>
          <p:cNvPr id="876" name="Google Shape;876;g36f5cd5a2ba_2_115">
            <a:extLst>
              <a:ext uri="{FF2B5EF4-FFF2-40B4-BE49-F238E27FC236}">
                <a16:creationId xmlns:a16="http://schemas.microsoft.com/office/drawing/2014/main" id="{E7FCE200-72B7-ED8F-14AD-8B899CCF0FAB}"/>
              </a:ext>
            </a:extLst>
          </p:cNvPr>
          <p:cNvSpPr/>
          <p:nvPr/>
        </p:nvSpPr>
        <p:spPr>
          <a:xfrm>
            <a:off x="3497267" y="1373549"/>
            <a:ext cx="1045549" cy="163421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>
            <a:extLst>
              <a:ext uri="{FF2B5EF4-FFF2-40B4-BE49-F238E27FC236}">
                <a16:creationId xmlns:a16="http://schemas.microsoft.com/office/drawing/2014/main" id="{7B1A1A03-11D7-F92F-7518-8C1613651FC7}"/>
              </a:ext>
            </a:extLst>
          </p:cNvPr>
          <p:cNvCxnSpPr>
            <a:cxnSpLocks/>
          </p:cNvCxnSpPr>
          <p:nvPr/>
        </p:nvCxnSpPr>
        <p:spPr>
          <a:xfrm flipH="1">
            <a:off x="2811294" y="1548150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g36f5cd5a2ba_2_115">
            <a:extLst>
              <a:ext uri="{FF2B5EF4-FFF2-40B4-BE49-F238E27FC236}">
                <a16:creationId xmlns:a16="http://schemas.microsoft.com/office/drawing/2014/main" id="{CA67DA73-81ED-2E42-1D93-ABBA090F9DCA}"/>
              </a:ext>
            </a:extLst>
          </p:cNvPr>
          <p:cNvSpPr txBox="1"/>
          <p:nvPr/>
        </p:nvSpPr>
        <p:spPr>
          <a:xfrm>
            <a:off x="1392040" y="2248736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Activity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6" name="Google Shape;879;g36f5cd5a2ba_2_115">
            <a:extLst>
              <a:ext uri="{FF2B5EF4-FFF2-40B4-BE49-F238E27FC236}">
                <a16:creationId xmlns:a16="http://schemas.microsoft.com/office/drawing/2014/main" id="{53A20D21-90E8-2D85-77CA-1257A5C42419}"/>
              </a:ext>
            </a:extLst>
          </p:cNvPr>
          <p:cNvCxnSpPr>
            <a:cxnSpLocks/>
          </p:cNvCxnSpPr>
          <p:nvPr/>
        </p:nvCxnSpPr>
        <p:spPr>
          <a:xfrm flipH="1">
            <a:off x="2758240" y="2479586"/>
            <a:ext cx="685973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1045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1110</Words>
  <Application>Microsoft Office PowerPoint</Application>
  <PresentationFormat>Widescreen</PresentationFormat>
  <Paragraphs>317</Paragraphs>
  <Slides>66</Slides>
  <Notes>66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CREATE 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NOTIFICATION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</cp:revision>
  <dcterms:created xsi:type="dcterms:W3CDTF">2025-07-10T03:51:23Z</dcterms:created>
  <dcterms:modified xsi:type="dcterms:W3CDTF">2025-07-28T01:28:54Z</dcterms:modified>
</cp:coreProperties>
</file>